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3" r:id="rId2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54"/>
    <a:srgbClr val="000066"/>
    <a:srgbClr val="000070"/>
    <a:srgbClr val="2121FF"/>
    <a:srgbClr val="0000CC"/>
    <a:srgbClr val="0000FF"/>
    <a:srgbClr val="001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4" autoAdjust="0"/>
    <p:restoredTop sz="86434" autoAdjust="0"/>
  </p:normalViewPr>
  <p:slideViewPr>
    <p:cSldViewPr>
      <p:cViewPr varScale="1">
        <p:scale>
          <a:sx n="123" d="100"/>
          <a:sy n="123" d="100"/>
        </p:scale>
        <p:origin x="109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078FD-3F09-46F7-B0B5-CDE4D164C304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3ED5D-D1D9-49B5-984A-8083828CBE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20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3ED5D-D1D9-49B5-984A-8083828CBE7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0FB28-67DF-4F7C-B2DA-22D5588E207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040FF-2EA2-40EC-8516-F8FEBFBE641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7B8AE-3FB4-4AB3-A175-088FE4495B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CDE5A-58B0-4326-860F-3CA0F6E7B68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9724A-9F25-45F7-8103-F06D97B359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3854A-E822-4E78-AC74-ABF68955A0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6CFF9-E1DA-4DAE-8758-450E3098C4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CD0E8-CCEF-4BB0-BD67-9EEAFC9EEE7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5794F-CD94-466A-96CA-3CC721B706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C98F8-F9C4-4F8F-988C-44BAD09F4C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F7A3-5B2B-4EDD-846C-43ACA3AB507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AC7F07B-7014-466A-8C1E-22473E53720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52450"/>
            <a:ext cx="9372600" cy="571500"/>
          </a:xfrm>
        </p:spPr>
        <p:txBody>
          <a:bodyPr>
            <a:noAutofit/>
          </a:bodyPr>
          <a:lstStyle/>
          <a:p>
            <a:r>
              <a:rPr lang="ru-RU" sz="1500" b="1" dirty="0">
                <a:solidFill>
                  <a:srgbClr val="000066"/>
                </a:solidFill>
                <a:latin typeface="Cambria" pitchFamily="18" charset="0"/>
                <a:ea typeface="Cambria" pitchFamily="18" charset="0"/>
              </a:rPr>
              <a:t>Проект ПОВЕСТКИ ДНЯ </a:t>
            </a:r>
            <a:br>
              <a:rPr lang="ru-RU" sz="1500" b="1" dirty="0">
                <a:solidFill>
                  <a:srgbClr val="000066"/>
                </a:solidFill>
                <a:latin typeface="Cambria" pitchFamily="18" charset="0"/>
                <a:ea typeface="Cambria" pitchFamily="18" charset="0"/>
              </a:rPr>
            </a:br>
            <a:r>
              <a:rPr lang="ru-RU" sz="1500" b="1" dirty="0">
                <a:solidFill>
                  <a:srgbClr val="000066"/>
                </a:solidFill>
                <a:latin typeface="Cambria" pitchFamily="18" charset="0"/>
                <a:ea typeface="Cambria" pitchFamily="18" charset="0"/>
              </a:rPr>
              <a:t>Общих собраний членов  ОО СПП СПб и  РОР СПП СПб</a:t>
            </a:r>
            <a:br>
              <a:rPr lang="ru-RU" sz="1500" b="1" dirty="0">
                <a:solidFill>
                  <a:srgbClr val="000066"/>
                </a:solidFill>
                <a:latin typeface="Cambria" pitchFamily="18" charset="0"/>
                <a:ea typeface="Cambria" pitchFamily="18" charset="0"/>
              </a:rPr>
            </a:br>
            <a:r>
              <a:rPr lang="ru-RU" sz="1500" b="1" dirty="0">
                <a:latin typeface="Cambria" pitchFamily="18" charset="0"/>
                <a:ea typeface="Cambria" pitchFamily="18" charset="0"/>
              </a:rPr>
              <a:t>17 апреля 2025 года, 14.00</a:t>
            </a:r>
            <a:br>
              <a:rPr lang="ru-RU" sz="1500" b="1" dirty="0">
                <a:solidFill>
                  <a:srgbClr val="000066"/>
                </a:solidFill>
                <a:latin typeface="Cambria" pitchFamily="18" charset="0"/>
                <a:ea typeface="Cambria" pitchFamily="18" charset="0"/>
              </a:rPr>
            </a:br>
            <a:endParaRPr lang="ru-RU" sz="1500" b="1" dirty="0">
              <a:solidFill>
                <a:srgbClr val="000054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1352550"/>
            <a:ext cx="8915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82563" algn="l"/>
              </a:tabLst>
            </a:pPr>
            <a:r>
              <a:rPr lang="ru-RU" sz="1200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1.   Отчет Президиумов ОО и РОР СПП СПб о деятельности Союза за  отчетный период  апрель 2024 – апрель 2025 г.</a:t>
            </a:r>
            <a:endParaRPr lang="ru-RU" sz="12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52600" y="1733550"/>
            <a:ext cx="5715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Cambria" pitchFamily="18" charset="0"/>
                <a:ea typeface="Cambria" pitchFamily="18" charset="0"/>
              </a:rPr>
              <a:t>  </a:t>
            </a:r>
            <a:r>
              <a:rPr lang="ru-RU" sz="1200" b="1" dirty="0">
                <a:latin typeface="Cambria" pitchFamily="18" charset="0"/>
                <a:ea typeface="Cambria" pitchFamily="18" charset="0"/>
              </a:rPr>
              <a:t>Доклад: </a:t>
            </a:r>
            <a:r>
              <a:rPr lang="ru-RU" sz="1200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Турчак</a:t>
            </a:r>
            <a:r>
              <a:rPr lang="ru-RU" sz="1200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 Анатолий  Александрович </a:t>
            </a:r>
            <a:r>
              <a:rPr lang="ru-RU" sz="12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–  президент ОО и РОР СПП СПб</a:t>
            </a:r>
            <a:endParaRPr lang="ru-RU" sz="12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3409950"/>
            <a:ext cx="8724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latin typeface="Cambria" pitchFamily="18" charset="0"/>
                <a:ea typeface="Cambria" pitchFamily="18" charset="0"/>
              </a:rPr>
              <a:t>3.   РАЗНОЕ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66800" y="4248150"/>
            <a:ext cx="8229600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Расширенное </a:t>
            </a:r>
            <a:r>
              <a:rPr lang="ru-RU" sz="2000" b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заседание Президиумов </a:t>
            </a:r>
          </a:p>
          <a:p>
            <a:pPr algn="ctr"/>
            <a:r>
              <a:rPr lang="ru-RU" sz="1650" b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ОО и РОР Союза промышленников и предпринимателей Санкт-Петербурга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28600" y="2266950"/>
            <a:ext cx="8915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2"/>
              <a:tabLst>
                <a:tab pos="182563" algn="l"/>
              </a:tabLst>
            </a:pPr>
            <a:r>
              <a:rPr lang="ru-RU" sz="1200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Отчет Контрольно-ревизионной комиссии ОО и РОР СПП СПб о финансово-хозяйственной  деятельности за  2024г. </a:t>
            </a:r>
            <a:endParaRPr lang="ru-RU" sz="12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28800" y="2800350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82563" algn="l"/>
              </a:tabLst>
            </a:pPr>
            <a:r>
              <a:rPr lang="ru-RU" sz="1200" b="1" dirty="0">
                <a:latin typeface="Cambria" panose="02040503050406030204" pitchFamily="18" charset="0"/>
                <a:ea typeface="Cambria" panose="02040503050406030204" pitchFamily="18" charset="0"/>
              </a:rPr>
              <a:t>Доклад: </a:t>
            </a:r>
            <a:r>
              <a:rPr lang="ru-RU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Самоварова</a:t>
            </a:r>
            <a:r>
              <a:rPr lang="ru-RU" sz="1200" b="1" dirty="0">
                <a:latin typeface="Cambria" panose="02040503050406030204" pitchFamily="18" charset="0"/>
                <a:ea typeface="Cambria" panose="02040503050406030204" pitchFamily="18" charset="0"/>
              </a:rPr>
              <a:t> Ольга Владимировна – </a:t>
            </a:r>
            <a:r>
              <a:rPr lang="ru-RU" sz="1200" dirty="0">
                <a:latin typeface="Cambria" panose="02040503050406030204" pitchFamily="18" charset="0"/>
                <a:ea typeface="Cambria" panose="02040503050406030204" pitchFamily="18" charset="0"/>
              </a:rPr>
              <a:t>председатель Контрольно-ревизионной комиссии СПП СПб, управляющий партнер ООО «Центр консалтинга «Панацея»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</TotalTime>
  <Words>107</Words>
  <Application>Microsoft Office PowerPoint</Application>
  <PresentationFormat>Экран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默认设计模板</vt:lpstr>
      <vt:lpstr>Проект ПОВЕСТКИ ДНЯ  Общих собраний членов  ОО СПП СПб и  РОР СПП СПб 17 апреля 2025 года, 14.00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Ira</dc:creator>
  <cp:lastModifiedBy>pc_201</cp:lastModifiedBy>
  <cp:revision>126</cp:revision>
  <cp:lastPrinted>1601-01-01T00:00:00Z</cp:lastPrinted>
  <dcterms:created xsi:type="dcterms:W3CDTF">1601-01-01T00:00:00Z</dcterms:created>
  <dcterms:modified xsi:type="dcterms:W3CDTF">2025-02-20T12:43:37Z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